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notesMasterIdLst>
    <p:notesMasterId r:id="rId22"/>
  </p:notesMasterIdLst>
  <p:sldIdLst>
    <p:sldId id="277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87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AE416-1CAA-4353-914E-25312B71BB20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95642-8BEF-40EF-9728-0DEE756E69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579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295642-8BEF-40EF-9728-0DEE756E6986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4036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29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55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1934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3349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937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3670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3227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586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3730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6628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925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626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481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372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532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885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0776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F629449-4641-4A84-ABE7-A257F3AD2FB7}" type="datetimeFigureOut">
              <a:rPr lang="it-IT" smtClean="0"/>
              <a:t>17/11/2025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623F261-735A-46F4-AD7E-FFA28702E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7684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B05AC5-FD8B-14E7-5887-6C7EF7571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7592"/>
            <a:ext cx="8534400" cy="3795822"/>
          </a:xfrm>
        </p:spPr>
        <p:txBody>
          <a:bodyPr>
            <a:normAutofit/>
          </a:bodyPr>
          <a:lstStyle/>
          <a:p>
            <a:r>
              <a:rPr lang="it-IT" dirty="0" err="1"/>
              <a:t>Our</a:t>
            </a:r>
            <a:r>
              <a:rPr lang="it-IT" dirty="0"/>
              <a:t> school travels to </a:t>
            </a:r>
            <a:r>
              <a:rPr lang="it-IT" dirty="0" err="1"/>
              <a:t>visit</a:t>
            </a:r>
            <a:r>
              <a:rPr lang="it-IT" dirty="0"/>
              <a:t> </a:t>
            </a:r>
            <a:r>
              <a:rPr lang="it-IT" dirty="0" err="1"/>
              <a:t>ireland</a:t>
            </a:r>
            <a:r>
              <a:rPr lang="it-IT" dirty="0"/>
              <a:t> </a:t>
            </a:r>
            <a:r>
              <a:rPr lang="it-IT" dirty="0" err="1"/>
              <a:t>erasmus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way to </a:t>
            </a:r>
            <a:r>
              <a:rPr lang="it-IT" dirty="0" err="1"/>
              <a:t>grow</a:t>
            </a:r>
            <a:r>
              <a:rPr lang="it-IT" dirty="0"/>
              <a:t> and </a:t>
            </a:r>
            <a:r>
              <a:rPr lang="it-IT" dirty="0" err="1"/>
              <a:t>visit</a:t>
            </a:r>
            <a:r>
              <a:rPr lang="it-IT" dirty="0"/>
              <a:t> </a:t>
            </a:r>
            <a:r>
              <a:rPr lang="it-IT" dirty="0" err="1"/>
              <a:t>distant</a:t>
            </a:r>
            <a:r>
              <a:rPr lang="it-IT" dirty="0"/>
              <a:t> </a:t>
            </a:r>
            <a:r>
              <a:rPr lang="it-IT" dirty="0" err="1"/>
              <a:t>countries,with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cultures</a:t>
            </a:r>
            <a:br>
              <a:rPr lang="it-IT" dirty="0"/>
            </a:br>
            <a:r>
              <a:rPr lang="it-IT" dirty="0"/>
              <a:t>and </a:t>
            </a:r>
            <a:r>
              <a:rPr lang="it-IT" dirty="0" err="1"/>
              <a:t>languages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56B9DCF-D5B2-3F0C-E02E-917BB59E4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092" y="914400"/>
            <a:ext cx="4694230" cy="566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7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771DD8D-533D-D87D-3CB4-0EF14D964C57}"/>
              </a:ext>
            </a:extLst>
          </p:cNvPr>
          <p:cNvSpPr txBox="1"/>
          <p:nvPr/>
        </p:nvSpPr>
        <p:spPr>
          <a:xfrm>
            <a:off x="3051959" y="3247303"/>
            <a:ext cx="6103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E0F8ADDC-D101-4B9C-6496-73467E3AB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24" y="150083"/>
            <a:ext cx="4282508" cy="662182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BC8D6E6B-CF35-3359-66EC-28B924706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6097"/>
            <a:ext cx="5143500" cy="685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953A0984-68B9-137B-8E1A-E0C57FE90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250" y="0"/>
            <a:ext cx="2337954" cy="677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86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858477A-5F72-778C-4635-AFDD06449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275" y="2115412"/>
            <a:ext cx="3076575" cy="410527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1BCAFA6-1EAD-98E6-EDD2-46E4B60C8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600" y="1813742"/>
            <a:ext cx="3528730" cy="4708614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49245D1-86D9-63FF-E6E0-446D57F4D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781" y="0"/>
            <a:ext cx="3528729" cy="524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0583CA1-57F7-D710-E413-0E6676EC2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2" y="102039"/>
            <a:ext cx="4138769" cy="1507067"/>
          </a:xfrm>
        </p:spPr>
        <p:txBody>
          <a:bodyPr>
            <a:normAutofit/>
          </a:bodyPr>
          <a:lstStyle/>
          <a:p>
            <a:r>
              <a:rPr lang="it-IT" sz="2000" dirty="0" err="1"/>
              <a:t>We</a:t>
            </a:r>
            <a:r>
              <a:rPr lang="it-IT" sz="2000" dirty="0"/>
              <a:t> </a:t>
            </a:r>
            <a:r>
              <a:rPr lang="it-IT" sz="2000" dirty="0" err="1"/>
              <a:t>receved</a:t>
            </a:r>
            <a:r>
              <a:rPr lang="it-IT" sz="2000" dirty="0"/>
              <a:t> the </a:t>
            </a:r>
            <a:r>
              <a:rPr lang="it-IT" sz="2000" dirty="0" err="1"/>
              <a:t>erasmus</a:t>
            </a:r>
            <a:r>
              <a:rPr lang="it-IT" sz="2000" dirty="0"/>
              <a:t> certificate of </a:t>
            </a:r>
            <a:r>
              <a:rPr lang="it-IT" sz="2000" dirty="0" err="1"/>
              <a:t>participation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46170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0725D9-5EFC-4461-12E3-21D2C9160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0"/>
            <a:ext cx="10058400" cy="1108953"/>
          </a:xfrm>
        </p:spPr>
        <p:txBody>
          <a:bodyPr>
            <a:normAutofit/>
          </a:bodyPr>
          <a:lstStyle/>
          <a:p>
            <a:pPr algn="ctr"/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spent</a:t>
            </a:r>
            <a:r>
              <a:rPr lang="it-IT" dirty="0"/>
              <a:t> the </a:t>
            </a:r>
            <a:r>
              <a:rPr lang="it-IT" dirty="0" err="1"/>
              <a:t>whote</a:t>
            </a:r>
            <a:r>
              <a:rPr lang="it-IT" dirty="0"/>
              <a:t> day </a:t>
            </a:r>
            <a:r>
              <a:rPr lang="it-IT" dirty="0" err="1"/>
              <a:t>visition</a:t>
            </a:r>
            <a:r>
              <a:rPr lang="it-IT" dirty="0"/>
              <a:t>                        dublino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6F4121-6D14-4CD2-07C5-D2E544C9E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2" y="1108953"/>
            <a:ext cx="8535988" cy="836579"/>
          </a:xfrm>
        </p:spPr>
        <p:txBody>
          <a:bodyPr>
            <a:normAutofit/>
          </a:bodyPr>
          <a:lstStyle/>
          <a:p>
            <a:r>
              <a:rPr lang="it-IT" sz="2800" dirty="0"/>
              <a:t>- The </a:t>
            </a:r>
            <a:r>
              <a:rPr lang="it-IT" sz="2800" dirty="0" err="1"/>
              <a:t>garda</a:t>
            </a:r>
            <a:r>
              <a:rPr lang="it-IT" sz="2800" dirty="0"/>
              <a:t> museum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634570EE-CE85-FE1E-A81D-F0CC4F421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104" y="3239310"/>
            <a:ext cx="2252362" cy="351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89E4DAF1-EBCB-68AF-A565-E7559B4B8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175" y="1804684"/>
            <a:ext cx="342999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042ED26C-6BF7-55A8-D457-791B65D3D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3" y="3054485"/>
            <a:ext cx="4186452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F5346493-78FB-1827-5307-4FE3F77BB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639" y="116732"/>
            <a:ext cx="2181025" cy="397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227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DD27F2E-E534-AFA5-8559-B5FFACCA1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527" y="386775"/>
            <a:ext cx="19335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A8BC2B0-9F50-EF90-08CC-4604C4D13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467" y="3263631"/>
            <a:ext cx="19335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5AD26E4-B4FE-2163-535A-32506DF69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614" y="299227"/>
            <a:ext cx="25812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B9768242-E603-917B-9C61-43F99D6FA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89" y="3110521"/>
            <a:ext cx="25812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199339B4-D465-A3C3-CEDA-80E237152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737752"/>
            <a:ext cx="3754877" cy="297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162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F36AAE-4B28-56A3-5B40-6548269D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0"/>
            <a:ext cx="5875674" cy="1459149"/>
          </a:xfrm>
        </p:spPr>
        <p:txBody>
          <a:bodyPr/>
          <a:lstStyle/>
          <a:p>
            <a:r>
              <a:rPr lang="it-IT" dirty="0"/>
              <a:t>-the </a:t>
            </a:r>
            <a:r>
              <a:rPr lang="it-IT" dirty="0" err="1"/>
              <a:t>trinity</a:t>
            </a:r>
            <a:r>
              <a:rPr lang="it-IT" dirty="0"/>
              <a:t> college and </a:t>
            </a:r>
            <a:r>
              <a:rPr lang="it-IT" dirty="0" err="1"/>
              <a:t>st.stephan’s</a:t>
            </a:r>
            <a:r>
              <a:rPr lang="it-IT" dirty="0"/>
              <a:t> green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4544AAE-63C6-438B-AEA4-9A5FE2D2A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161" y="1152475"/>
            <a:ext cx="293086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882DBC75-E976-5E3A-0391-CE218E0BD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87" y="145915"/>
            <a:ext cx="2581275" cy="328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F300004-ECF2-DAD2-D34F-A4A5EDA05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88" y="3419476"/>
            <a:ext cx="2581275" cy="329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2E425522-DFBB-9ED8-D780-EF15952D9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06" y="1259022"/>
            <a:ext cx="6038141" cy="489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8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4E01D4-04C8-88E1-C8D0-751CE70E60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534400" cy="1897063"/>
          </a:xfrm>
        </p:spPr>
        <p:txBody>
          <a:bodyPr/>
          <a:lstStyle/>
          <a:p>
            <a:r>
              <a:rPr lang="it-IT" dirty="0"/>
              <a:t>National museum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397AC2-24AD-0F6C-4A8A-3F1EEFB63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864" y="445142"/>
            <a:ext cx="458152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A2E6AA8C-2593-3A13-19ED-6608CC3D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80" y="2419855"/>
            <a:ext cx="458152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004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C5D71E-5DE3-6488-45A5-A5C93E7273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1628" y="618736"/>
            <a:ext cx="5730949" cy="1661370"/>
          </a:xfrm>
        </p:spPr>
        <p:txBody>
          <a:bodyPr/>
          <a:lstStyle/>
          <a:p>
            <a:r>
              <a:rPr lang="it-IT" dirty="0" err="1"/>
              <a:t>O’connell</a:t>
            </a:r>
            <a:r>
              <a:rPr lang="it-IT"/>
              <a:t> street</a:t>
            </a:r>
            <a:endParaRPr lang="it-IT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BF5776B-7F09-7569-4FFB-FA4128C2F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620" y="272374"/>
            <a:ext cx="5554495" cy="235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7A37D9CA-2294-3D1D-AB89-1C5D76FB4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561" y="2727900"/>
            <a:ext cx="424109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B335A353-31AC-B66A-CB51-8103A1E5E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0563"/>
            <a:ext cx="3098410" cy="426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D99C7697-D49F-E63E-1A92-250E94A26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102" y="3042848"/>
            <a:ext cx="342206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622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E4E3FC19-796C-7B0A-79C8-D2A426303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633" y="336033"/>
            <a:ext cx="4507097" cy="597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3774651-3F27-CB2C-07BF-2814B93F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406" y="0"/>
            <a:ext cx="5702594" cy="1977656"/>
          </a:xfrm>
        </p:spPr>
        <p:txBody>
          <a:bodyPr>
            <a:normAutofit/>
          </a:bodyPr>
          <a:lstStyle/>
          <a:p>
            <a:r>
              <a:rPr lang="it-IT" dirty="0"/>
              <a:t>Temple bar</a:t>
            </a:r>
          </a:p>
        </p:txBody>
      </p:sp>
    </p:spTree>
    <p:extLst>
      <p:ext uri="{BB962C8B-B14F-4D97-AF65-F5344CB8AC3E}">
        <p14:creationId xmlns:p14="http://schemas.microsoft.com/office/powerpoint/2010/main" val="4015779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2D6ABF-23CC-5238-2359-320FAF20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49" y="233917"/>
            <a:ext cx="8534400" cy="1531088"/>
          </a:xfrm>
        </p:spPr>
        <p:txBody>
          <a:bodyPr>
            <a:normAutofit fontScale="90000"/>
          </a:bodyPr>
          <a:lstStyle/>
          <a:p>
            <a:r>
              <a:rPr lang="it-IT" dirty="0"/>
              <a:t>And </a:t>
            </a:r>
            <a:r>
              <a:rPr lang="it-IT" dirty="0" err="1"/>
              <a:t>also</a:t>
            </a:r>
            <a:r>
              <a:rPr lang="it-IT" dirty="0"/>
              <a:t> a </a:t>
            </a:r>
            <a:r>
              <a:rPr lang="it-IT" dirty="0" err="1"/>
              <a:t>poit</a:t>
            </a:r>
            <a:r>
              <a:rPr lang="it-IT" dirty="0"/>
              <a:t> of shopping and a </a:t>
            </a:r>
            <a:r>
              <a:rPr lang="it-IT" dirty="0" err="1"/>
              <a:t>little</a:t>
            </a:r>
            <a:r>
              <a:rPr lang="it-IT" dirty="0"/>
              <a:t> party and </a:t>
            </a:r>
            <a:r>
              <a:rPr lang="it-IT" dirty="0" err="1"/>
              <a:t>fun</a:t>
            </a:r>
            <a:r>
              <a:rPr lang="it-IT" dirty="0"/>
              <a:t> on the last night </a:t>
            </a:r>
            <a:r>
              <a:rPr lang="it-IT" dirty="0" err="1"/>
              <a:t>having</a:t>
            </a:r>
            <a:r>
              <a:rPr lang="it-IT" dirty="0"/>
              <a:t> </a:t>
            </a:r>
            <a:r>
              <a:rPr lang="it-IT" dirty="0" err="1"/>
              <a:t>dinner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hard rock </a:t>
            </a:r>
            <a:r>
              <a:rPr lang="it-IT" dirty="0" err="1"/>
              <a:t>caffe’</a:t>
            </a:r>
            <a:endParaRPr lang="it-IT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9F23F1B-AE35-6543-97AE-B569FE686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2138"/>
            <a:ext cx="25812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AFD09771-C427-2D77-1B94-A544DABDB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62" y="1862138"/>
            <a:ext cx="25812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4628EDBD-7EDB-B555-8AA3-F5BCD34CC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3373733"/>
            <a:ext cx="25812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E661C70-AA96-9EA8-2715-7A12840A1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587" y="2646926"/>
            <a:ext cx="4685414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59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A8136E-5FEE-E0C6-A91E-98B7CB00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65814"/>
            <a:ext cx="8534400" cy="1318437"/>
          </a:xfrm>
        </p:spPr>
        <p:txBody>
          <a:bodyPr/>
          <a:lstStyle/>
          <a:p>
            <a:r>
              <a:rPr lang="it-IT" dirty="0"/>
              <a:t>The last day </a:t>
            </a:r>
            <a:r>
              <a:rPr lang="it-IT" dirty="0" err="1"/>
              <a:t>before</a:t>
            </a:r>
            <a:r>
              <a:rPr lang="it-IT" dirty="0"/>
              <a:t> </a:t>
            </a:r>
            <a:r>
              <a:rPr lang="it-IT" dirty="0" err="1"/>
              <a:t>going</a:t>
            </a:r>
            <a:r>
              <a:rPr lang="it-IT" dirty="0"/>
              <a:t> the </a:t>
            </a:r>
            <a:r>
              <a:rPr lang="it-IT" dirty="0" err="1"/>
              <a:t>airport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had</a:t>
            </a:r>
            <a:r>
              <a:rPr lang="it-IT" dirty="0"/>
              <a:t> funny </a:t>
            </a:r>
            <a:r>
              <a:rPr lang="it-IT" dirty="0" err="1"/>
              <a:t>at</a:t>
            </a:r>
            <a:r>
              <a:rPr lang="it-IT" dirty="0"/>
              <a:t> park.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99F255D-A883-C52B-6C50-BF4304AA6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1837329"/>
            <a:ext cx="25812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FE0B3F03-2900-E91E-8BAF-0ED195443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5887"/>
            <a:ext cx="258127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556286AF-506B-31AF-9C9D-A8F824B29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3325887"/>
            <a:ext cx="611505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06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12FEFF-79D6-AABE-3005-BE5F9C646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82261"/>
            <a:ext cx="7062282" cy="836206"/>
          </a:xfrm>
        </p:spPr>
        <p:txBody>
          <a:bodyPr>
            <a:normAutofit fontScale="90000"/>
          </a:bodyPr>
          <a:lstStyle/>
          <a:p>
            <a:r>
              <a:rPr lang="it-IT" sz="4000" dirty="0"/>
              <a:t> the first:</a:t>
            </a:r>
            <a:br>
              <a:rPr lang="it-IT" sz="4000" dirty="0"/>
            </a:br>
            <a:r>
              <a:rPr lang="it-IT" sz="4000" dirty="0"/>
              <a:t> </a:t>
            </a:r>
            <a:r>
              <a:rPr lang="it-IT" sz="4000" dirty="0" err="1"/>
              <a:t>dayDEPARTURE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A61DAF8-BCCB-E016-0C9C-6FCA51B96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618467"/>
            <a:ext cx="12192000" cy="1239532"/>
          </a:xfrm>
        </p:spPr>
        <p:txBody>
          <a:bodyPr>
            <a:normAutofit fontScale="92500"/>
          </a:bodyPr>
          <a:lstStyle/>
          <a:p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Travel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seemed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long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becouse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one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coulden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’ t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wait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to start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this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experiens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We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didn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’ t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all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know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each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other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but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we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tx1">
                    <a:lumMod val="95000"/>
                  </a:schemeClr>
                </a:solidFill>
              </a:rPr>
              <a:t>had</a:t>
            </a:r>
            <a:r>
              <a:rPr lang="it-IT" sz="2800" dirty="0">
                <a:solidFill>
                  <a:schemeClr val="tx1">
                    <a:lumMod val="95000"/>
                  </a:schemeClr>
                </a:solidFill>
              </a:rPr>
              <a:t> time to play and make friends.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02F2A70-55B0-CD72-5890-515353C5C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733" y="-110751"/>
            <a:ext cx="7062282" cy="4624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C394B31-A0E1-8DFF-291B-DDA46807B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179" y="-102142"/>
            <a:ext cx="5564222" cy="3531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6F37E0D-65F4-BDF5-1877-B000746327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631" y="2666158"/>
            <a:ext cx="2007608" cy="28789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8759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E3F030-9F53-FA67-1ED5-88651D5EF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87080"/>
            <a:ext cx="10777686" cy="5707320"/>
          </a:xfrm>
        </p:spPr>
        <p:txBody>
          <a:bodyPr>
            <a:normAutofit/>
          </a:bodyPr>
          <a:lstStyle/>
          <a:p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sad</a:t>
            </a:r>
            <a:r>
              <a:rPr lang="it-IT" dirty="0"/>
              <a:t> to come </a:t>
            </a:r>
            <a:r>
              <a:rPr lang="it-IT" dirty="0" err="1"/>
              <a:t>home,it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beautiful to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met</a:t>
            </a:r>
            <a:r>
              <a:rPr lang="it-IT" dirty="0"/>
              <a:t> new people and new places.</a:t>
            </a:r>
            <a:br>
              <a:rPr lang="it-IT" dirty="0"/>
            </a:br>
            <a:r>
              <a:rPr lang="it-IT" dirty="0"/>
              <a:t>I </a:t>
            </a:r>
            <a:r>
              <a:rPr lang="it-IT" dirty="0" err="1"/>
              <a:t>would</a:t>
            </a:r>
            <a:r>
              <a:rPr lang="it-IT" dirty="0"/>
              <a:t> do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experience</a:t>
            </a:r>
            <a:r>
              <a:rPr lang="it-IT" dirty="0"/>
              <a:t> more times</a:t>
            </a:r>
          </a:p>
        </p:txBody>
      </p:sp>
    </p:spTree>
    <p:extLst>
      <p:ext uri="{BB962C8B-B14F-4D97-AF65-F5344CB8AC3E}">
        <p14:creationId xmlns:p14="http://schemas.microsoft.com/office/powerpoint/2010/main" val="3173085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4000">
              <a:schemeClr val="accent1">
                <a:lumMod val="75000"/>
                <a:lumOff val="25000"/>
              </a:schemeClr>
            </a:gs>
            <a:gs pos="9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D1FFE-0778-FFB7-B735-B8B32FBF3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We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start by walking </a:t>
            </a:r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through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Cloundalkin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Parcks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and gardens. Playground </a:t>
            </a:r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were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very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nice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and </a:t>
            </a:r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fun</a:t>
            </a:r>
            <a:endParaRPr lang="it-IT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F0AF9C3-0895-0270-1E06-60997B36B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341" y="110829"/>
            <a:ext cx="4157067" cy="3116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99F748A-7AC4-6EF8-F979-918A5058C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67" y="289623"/>
            <a:ext cx="3431614" cy="2572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AAFE244-BD7A-D2EE-C44B-E7C08AC6B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941" y="200226"/>
            <a:ext cx="3918592" cy="2937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230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CD633-4AEB-6AF7-F8B1-52535E068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4"/>
            <a:ext cx="6643992" cy="1605066"/>
          </a:xfrm>
        </p:spPr>
        <p:txBody>
          <a:bodyPr>
            <a:noAutofit/>
          </a:bodyPr>
          <a:lstStyle/>
          <a:p>
            <a:pPr algn="ctr"/>
            <a:r>
              <a:rPr lang="it-IT" sz="3200" dirty="0"/>
              <a:t>The second day:</a:t>
            </a:r>
            <a:br>
              <a:rPr lang="it-IT" sz="3200" dirty="0"/>
            </a:br>
            <a:r>
              <a:rPr lang="it-IT" sz="3200" dirty="0" err="1"/>
              <a:t>visit</a:t>
            </a:r>
            <a:r>
              <a:rPr lang="it-IT" sz="3200" dirty="0"/>
              <a:t> the st. </a:t>
            </a:r>
            <a:r>
              <a:rPr lang="it-IT" sz="3200" dirty="0" err="1"/>
              <a:t>ronan’s</a:t>
            </a:r>
            <a:r>
              <a:rPr lang="it-IT" sz="3200" dirty="0"/>
              <a:t> national school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7CE74D1-BA39-7E9C-AB09-E05BEC2B4B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05062"/>
            <a:ext cx="7444904" cy="5252938"/>
          </a:xfrm>
        </p:spPr>
        <p:txBody>
          <a:bodyPr>
            <a:normAutofit/>
          </a:bodyPr>
          <a:lstStyle/>
          <a:p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was</a:t>
            </a:r>
            <a:r>
              <a:rPr lang="it-IT" sz="2400" dirty="0"/>
              <a:t> a </a:t>
            </a:r>
            <a:r>
              <a:rPr lang="it-IT" sz="2400" dirty="0" err="1"/>
              <a:t>beatiful</a:t>
            </a:r>
            <a:r>
              <a:rPr lang="it-IT" sz="2400" dirty="0"/>
              <a:t> and the </a:t>
            </a:r>
            <a:r>
              <a:rPr lang="it-IT" sz="2400" dirty="0" err="1"/>
              <a:t>emotional</a:t>
            </a:r>
            <a:r>
              <a:rPr lang="it-IT" sz="2400" dirty="0"/>
              <a:t> welcome, </a:t>
            </a:r>
            <a:r>
              <a:rPr lang="it-IT" sz="2400" dirty="0" err="1"/>
              <a:t>we</a:t>
            </a:r>
            <a:r>
              <a:rPr lang="it-IT" sz="2400" dirty="0"/>
              <a:t> </a:t>
            </a:r>
            <a:r>
              <a:rPr lang="it-IT" sz="2400" dirty="0" err="1"/>
              <a:t>felt</a:t>
            </a:r>
            <a:r>
              <a:rPr lang="it-IT" sz="2400" dirty="0"/>
              <a:t> like movie stars.</a:t>
            </a:r>
          </a:p>
          <a:p>
            <a:r>
              <a:rPr lang="it-IT" sz="2400" dirty="0"/>
              <a:t>The </a:t>
            </a:r>
            <a:r>
              <a:rPr lang="it-IT" sz="2400" dirty="0" err="1"/>
              <a:t>childrens</a:t>
            </a:r>
            <a:r>
              <a:rPr lang="it-IT" sz="2400" dirty="0"/>
              <a:t> </a:t>
            </a:r>
            <a:r>
              <a:rPr lang="it-IT" sz="2400" dirty="0" err="1"/>
              <a:t>were</a:t>
            </a:r>
            <a:r>
              <a:rPr lang="it-IT" sz="2400" dirty="0"/>
              <a:t> </a:t>
            </a:r>
            <a:r>
              <a:rPr lang="it-IT" sz="2400" dirty="0" err="1"/>
              <a:t>very</a:t>
            </a:r>
            <a:r>
              <a:rPr lang="it-IT" sz="2400" dirty="0"/>
              <a:t> </a:t>
            </a:r>
            <a:r>
              <a:rPr lang="it-IT" sz="2400" dirty="0" err="1"/>
              <a:t>nice</a:t>
            </a:r>
            <a:r>
              <a:rPr lang="it-IT" sz="2400" dirty="0"/>
              <a:t> and </a:t>
            </a:r>
            <a:r>
              <a:rPr lang="it-IT" sz="2400" dirty="0" err="1"/>
              <a:t>kind</a:t>
            </a:r>
            <a:r>
              <a:rPr lang="it-IT" sz="2400" dirty="0"/>
              <a:t>.</a:t>
            </a:r>
          </a:p>
          <a:p>
            <a:r>
              <a:rPr lang="it-IT" sz="2400" dirty="0" err="1"/>
              <a:t>We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many</a:t>
            </a:r>
            <a:r>
              <a:rPr lang="it-IT" sz="2400" dirty="0"/>
              <a:t> activities </a:t>
            </a:r>
            <a:r>
              <a:rPr lang="it-IT" sz="2400" dirty="0" err="1"/>
              <a:t>toghether</a:t>
            </a:r>
            <a:r>
              <a:rPr lang="it-IT" sz="2400" dirty="0"/>
              <a:t> </a:t>
            </a:r>
            <a:r>
              <a:rPr lang="it-IT" sz="2400" dirty="0" err="1"/>
              <a:t>whith</a:t>
            </a:r>
            <a:r>
              <a:rPr lang="it-IT" sz="2400" dirty="0"/>
              <a:t> </a:t>
            </a:r>
            <a:r>
              <a:rPr lang="it-IT" sz="2400" dirty="0" err="1"/>
              <a:t>them</a:t>
            </a:r>
            <a:r>
              <a:rPr lang="it-IT" sz="2400" dirty="0"/>
              <a:t>.</a:t>
            </a:r>
          </a:p>
          <a:p>
            <a:r>
              <a:rPr lang="it-IT" sz="2400" dirty="0"/>
              <a:t>A </a:t>
            </a:r>
            <a:r>
              <a:rPr lang="it-IT" sz="2400" dirty="0" err="1"/>
              <a:t>little</a:t>
            </a:r>
            <a:r>
              <a:rPr lang="it-IT" sz="2400" dirty="0"/>
              <a:t> girl </a:t>
            </a:r>
            <a:r>
              <a:rPr lang="it-IT" sz="2400" dirty="0" err="1"/>
              <a:t>showed</a:t>
            </a:r>
            <a:r>
              <a:rPr lang="it-IT" sz="2400" dirty="0"/>
              <a:t> </a:t>
            </a:r>
            <a:r>
              <a:rPr lang="it-IT" sz="2400" dirty="0" err="1"/>
              <a:t>us</a:t>
            </a:r>
            <a:r>
              <a:rPr lang="it-IT" sz="2400" dirty="0"/>
              <a:t> </a:t>
            </a:r>
            <a:r>
              <a:rPr lang="it-IT" sz="2400" dirty="0" err="1"/>
              <a:t>how</a:t>
            </a:r>
            <a:r>
              <a:rPr lang="it-IT" sz="2400" dirty="0"/>
              <a:t> </a:t>
            </a:r>
            <a:r>
              <a:rPr lang="it-IT" sz="2400" dirty="0" err="1"/>
              <a:t>she</a:t>
            </a:r>
            <a:r>
              <a:rPr lang="it-IT" sz="2400" dirty="0"/>
              <a:t> </a:t>
            </a:r>
            <a:r>
              <a:rPr lang="it-IT" sz="2400" dirty="0" err="1"/>
              <a:t>danced</a:t>
            </a:r>
            <a:r>
              <a:rPr lang="it-IT" sz="2400" dirty="0"/>
              <a:t>.</a:t>
            </a:r>
          </a:p>
          <a:p>
            <a:r>
              <a:rPr lang="it-IT" sz="2400" dirty="0"/>
              <a:t>And one </a:t>
            </a:r>
            <a:r>
              <a:rPr lang="it-IT" sz="2400" dirty="0" err="1"/>
              <a:t>even</a:t>
            </a:r>
            <a:r>
              <a:rPr lang="it-IT" sz="2400" dirty="0"/>
              <a:t> </a:t>
            </a:r>
            <a:r>
              <a:rPr lang="it-IT" sz="2400" dirty="0" err="1"/>
              <a:t>placed</a:t>
            </a:r>
            <a:r>
              <a:rPr lang="it-IT" sz="2400" dirty="0"/>
              <a:t> </a:t>
            </a:r>
            <a:r>
              <a:rPr lang="it-IT" sz="2400" dirty="0" err="1"/>
              <a:t>us</a:t>
            </a:r>
            <a:r>
              <a:rPr lang="it-IT" sz="2400" dirty="0"/>
              <a:t> some </a:t>
            </a:r>
            <a:r>
              <a:rPr lang="it-IT" sz="2400" dirty="0" err="1"/>
              <a:t>beutiful</a:t>
            </a:r>
            <a:r>
              <a:rPr lang="it-IT" sz="2400" dirty="0"/>
              <a:t> songs </a:t>
            </a:r>
            <a:r>
              <a:rPr lang="it-IT" sz="2400" dirty="0" err="1"/>
              <a:t>while</a:t>
            </a:r>
            <a:r>
              <a:rPr lang="it-IT" sz="2400" dirty="0"/>
              <a:t> </a:t>
            </a:r>
            <a:r>
              <a:rPr lang="it-IT" sz="2400" dirty="0" err="1"/>
              <a:t>whe</a:t>
            </a:r>
            <a:r>
              <a:rPr lang="it-IT" sz="2400" dirty="0"/>
              <a:t> </a:t>
            </a:r>
            <a:r>
              <a:rPr lang="it-IT" sz="2400" dirty="0" err="1"/>
              <a:t>were</a:t>
            </a:r>
            <a:r>
              <a:rPr lang="it-IT" sz="2400" dirty="0"/>
              <a:t> </a:t>
            </a:r>
            <a:r>
              <a:rPr lang="it-IT" sz="2400" dirty="0" err="1"/>
              <a:t>having</a:t>
            </a:r>
            <a:r>
              <a:rPr lang="it-IT" sz="2400" dirty="0"/>
              <a:t> lunch. </a:t>
            </a:r>
          </a:p>
          <a:p>
            <a:r>
              <a:rPr lang="it-IT" sz="2400" dirty="0"/>
              <a:t>In the </a:t>
            </a:r>
            <a:r>
              <a:rPr lang="it-IT" sz="2400" dirty="0" err="1"/>
              <a:t>afternoon</a:t>
            </a:r>
            <a:r>
              <a:rPr lang="it-IT" sz="2400" dirty="0"/>
              <a:t> </a:t>
            </a:r>
            <a:r>
              <a:rPr lang="it-IT" sz="2400" dirty="0" err="1"/>
              <a:t>whe</a:t>
            </a:r>
            <a:r>
              <a:rPr lang="it-IT" sz="2400" dirty="0"/>
              <a:t> </a:t>
            </a:r>
            <a:r>
              <a:rPr lang="it-IT" sz="2400" dirty="0" err="1"/>
              <a:t>visited</a:t>
            </a:r>
            <a:r>
              <a:rPr lang="it-IT" sz="2400" dirty="0"/>
              <a:t> st. </a:t>
            </a:r>
            <a:r>
              <a:rPr lang="it-IT" sz="2400" dirty="0" err="1"/>
              <a:t>patrick’s</a:t>
            </a:r>
            <a:r>
              <a:rPr lang="it-IT" sz="2400" dirty="0"/>
              <a:t> </a:t>
            </a:r>
            <a:r>
              <a:rPr lang="it-IT" sz="2400" dirty="0" err="1"/>
              <a:t>cattedral</a:t>
            </a:r>
            <a:r>
              <a:rPr lang="it-IT" sz="2400" dirty="0"/>
              <a:t> in </a:t>
            </a:r>
            <a:r>
              <a:rPr lang="it-IT" sz="2400" dirty="0" err="1"/>
              <a:t>dublin</a:t>
            </a:r>
            <a:endParaRPr lang="it-IT" sz="2400" dirty="0"/>
          </a:p>
        </p:txBody>
      </p:sp>
      <p:pic>
        <p:nvPicPr>
          <p:cNvPr id="4" name="VID-20251014-WA0025">
            <a:hlinkClick r:id="" action="ppaction://media"/>
            <a:extLst>
              <a:ext uri="{FF2B5EF4-FFF2-40B4-BE49-F238E27FC236}">
                <a16:creationId xmlns:a16="http://schemas.microsoft.com/office/drawing/2014/main" id="{5E00FEA5-12DD-A079-6AB6-A043D38D86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44904" y="0"/>
            <a:ext cx="4747157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371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EF52D55-E0B2-560A-A2A8-DF9E90C6C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0357" cy="413317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AF1A7BD-6BA3-803B-133A-1487F31B2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357" y="0"/>
            <a:ext cx="2994002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8F103BD-8DA5-FB91-9F41-E24703CB4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60" y="0"/>
            <a:ext cx="3176787" cy="321012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9D6F4E8-F1DA-BB0A-3C62-BF8A3327B1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148" y="0"/>
            <a:ext cx="3890852" cy="6858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4B1D75D-0C10-0878-55FA-BFCF2B4C97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3175"/>
            <a:ext cx="2130357" cy="2724825"/>
          </a:xfrm>
          <a:prstGeom prst="rect">
            <a:avLst/>
          </a:prstGeom>
        </p:spPr>
      </p:pic>
      <p:sp>
        <p:nvSpPr>
          <p:cNvPr id="14" name="Titolo 13">
            <a:extLst>
              <a:ext uri="{FF2B5EF4-FFF2-40B4-BE49-F238E27FC236}">
                <a16:creationId xmlns:a16="http://schemas.microsoft.com/office/drawing/2014/main" id="{FB327636-9652-347F-DC01-DCA98B43F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359" y="3210128"/>
            <a:ext cx="3176787" cy="1507067"/>
          </a:xfrm>
        </p:spPr>
        <p:txBody>
          <a:bodyPr/>
          <a:lstStyle/>
          <a:p>
            <a:r>
              <a:rPr lang="it-IT" dirty="0"/>
              <a:t>The school</a:t>
            </a:r>
          </a:p>
        </p:txBody>
      </p:sp>
    </p:spTree>
    <p:extLst>
      <p:ext uri="{BB962C8B-B14F-4D97-AF65-F5344CB8AC3E}">
        <p14:creationId xmlns:p14="http://schemas.microsoft.com/office/powerpoint/2010/main" val="3889097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FB08C91-44D1-92FC-D905-F19F200A3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90381" cy="3774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D5C6782-891D-4C2D-4A0C-08D7CA743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381" y="0"/>
            <a:ext cx="3159058" cy="3774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280FB64-B4C7-D990-55FA-0BC0A4DCAA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39" y="-1"/>
            <a:ext cx="2794271" cy="3774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4C75474-021D-8D07-B3F9-15A280254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710" y="4"/>
            <a:ext cx="2948290" cy="3774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D25655F-A157-C4DA-BFDF-C920982DB7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7480"/>
            <a:ext cx="2591205" cy="309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9BE761D6-B3D6-CE21-2276-567AF4815B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179" y="3767480"/>
            <a:ext cx="4120693" cy="309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itolo 16">
            <a:extLst>
              <a:ext uri="{FF2B5EF4-FFF2-40B4-BE49-F238E27FC236}">
                <a16:creationId xmlns:a16="http://schemas.microsoft.com/office/drawing/2014/main" id="{03898CD5-778E-0A01-3943-508E095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9872" y="3774327"/>
            <a:ext cx="5482128" cy="3083669"/>
          </a:xfrm>
        </p:spPr>
        <p:txBody>
          <a:bodyPr/>
          <a:lstStyle/>
          <a:p>
            <a:pPr algn="ctr"/>
            <a:r>
              <a:rPr lang="it-IT" dirty="0" err="1"/>
              <a:t>Cattedral</a:t>
            </a:r>
            <a:r>
              <a:rPr lang="it-IT" dirty="0"/>
              <a:t> st </a:t>
            </a:r>
            <a:r>
              <a:rPr lang="it-IT" dirty="0" err="1"/>
              <a:t>patrick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418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76E0C0E-637D-3263-C900-C7A705BE3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34400" cy="860400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tird</a:t>
            </a:r>
            <a:r>
              <a:rPr lang="it-IT" dirty="0"/>
              <a:t> day:</a:t>
            </a:r>
            <a:br>
              <a:rPr lang="it-IT" dirty="0"/>
            </a:b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played</a:t>
            </a:r>
            <a:r>
              <a:rPr lang="it-IT" dirty="0"/>
              <a:t> board games </a:t>
            </a:r>
            <a:r>
              <a:rPr lang="it-IT" dirty="0" err="1"/>
              <a:t>at</a:t>
            </a:r>
            <a:r>
              <a:rPr lang="it-IT" dirty="0"/>
              <a:t> school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FE8E99E-C792-5694-F3B2-B8CDBD88E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860400"/>
            <a:ext cx="12192000" cy="5997600"/>
          </a:xfrm>
        </p:spPr>
        <p:txBody>
          <a:bodyPr/>
          <a:lstStyle/>
          <a:p>
            <a:r>
              <a:rPr lang="it-IT" dirty="0"/>
              <a:t>And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went</a:t>
            </a:r>
            <a:r>
              <a:rPr lang="it-IT" dirty="0"/>
              <a:t> out to play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recreation</a:t>
            </a:r>
            <a:r>
              <a:rPr lang="it-IT" dirty="0"/>
              <a:t> ground.</a:t>
            </a:r>
          </a:p>
          <a:p>
            <a:r>
              <a:rPr lang="it-IT" dirty="0"/>
              <a:t>After lunch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relaxed</a:t>
            </a:r>
            <a:r>
              <a:rPr lang="it-IT" dirty="0"/>
              <a:t> </a:t>
            </a:r>
            <a:r>
              <a:rPr lang="it-IT" dirty="0" err="1"/>
              <a:t>praticing</a:t>
            </a:r>
            <a:r>
              <a:rPr lang="it-IT" dirty="0"/>
              <a:t> yoga.</a:t>
            </a:r>
          </a:p>
          <a:p>
            <a:r>
              <a:rPr lang="it-IT" dirty="0"/>
              <a:t>The </a:t>
            </a:r>
            <a:r>
              <a:rPr lang="it-IT" dirty="0" err="1"/>
              <a:t>greetings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sad</a:t>
            </a:r>
            <a:r>
              <a:rPr lang="it-IT" dirty="0"/>
              <a:t> and </a:t>
            </a:r>
            <a:r>
              <a:rPr lang="it-IT" dirty="0" err="1"/>
              <a:t>emotional</a:t>
            </a:r>
            <a:r>
              <a:rPr lang="it-IT" dirty="0"/>
              <a:t>, </a:t>
            </a:r>
            <a:r>
              <a:rPr lang="it-IT" dirty="0" err="1"/>
              <a:t>even</a:t>
            </a:r>
            <a:r>
              <a:rPr lang="it-IT" dirty="0"/>
              <a:t> the </a:t>
            </a:r>
            <a:r>
              <a:rPr lang="it-IT" dirty="0" err="1"/>
              <a:t>children</a:t>
            </a:r>
            <a:r>
              <a:rPr lang="it-IT" dirty="0"/>
              <a:t> </a:t>
            </a:r>
            <a:r>
              <a:rPr lang="it-IT" dirty="0" err="1"/>
              <a:t>give</a:t>
            </a:r>
            <a:r>
              <a:rPr lang="it-IT" dirty="0"/>
              <a:t> </a:t>
            </a:r>
            <a:r>
              <a:rPr lang="it-IT" dirty="0" err="1"/>
              <a:t>us</a:t>
            </a:r>
            <a:r>
              <a:rPr lang="it-IT" dirty="0"/>
              <a:t> a </a:t>
            </a:r>
            <a:r>
              <a:rPr lang="it-IT" dirty="0" err="1"/>
              <a:t>gift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one.</a:t>
            </a:r>
          </a:p>
          <a:p>
            <a:r>
              <a:rPr lang="it-IT" dirty="0" err="1"/>
              <a:t>Then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visit</a:t>
            </a:r>
            <a:r>
              <a:rPr lang="it-IT" dirty="0"/>
              <a:t> </a:t>
            </a:r>
            <a:r>
              <a:rPr lang="it-IT" dirty="0" err="1"/>
              <a:t>Clondalkin’s</a:t>
            </a:r>
            <a:r>
              <a:rPr lang="it-IT" dirty="0"/>
              <a:t> </a:t>
            </a:r>
            <a:r>
              <a:rPr lang="it-IT" dirty="0" err="1"/>
              <a:t>rood</a:t>
            </a:r>
            <a:r>
              <a:rPr lang="it-IT" dirty="0"/>
              <a:t> tower e an </a:t>
            </a:r>
            <a:r>
              <a:rPr lang="it-IT" dirty="0" err="1"/>
              <a:t>ancient</a:t>
            </a:r>
            <a:r>
              <a:rPr lang="it-IT" dirty="0"/>
              <a:t> </a:t>
            </a:r>
            <a:r>
              <a:rPr lang="it-IT" dirty="0" err="1"/>
              <a:t>village</a:t>
            </a:r>
            <a:r>
              <a:rPr lang="it-IT" dirty="0"/>
              <a:t>.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interesting</a:t>
            </a:r>
            <a:r>
              <a:rPr lang="it-IT" dirty="0"/>
              <a:t> and </a:t>
            </a:r>
            <a:r>
              <a:rPr lang="it-IT" dirty="0" err="1"/>
              <a:t>curious</a:t>
            </a:r>
            <a:r>
              <a:rPr lang="it-IT" dirty="0"/>
              <a:t>.</a:t>
            </a:r>
          </a:p>
          <a:p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enjoed</a:t>
            </a:r>
            <a:r>
              <a:rPr lang="it-IT" dirty="0"/>
              <a:t> </a:t>
            </a:r>
            <a:r>
              <a:rPr lang="it-IT" dirty="0" err="1"/>
              <a:t>dressing</a:t>
            </a:r>
            <a:r>
              <a:rPr lang="it-IT" dirty="0"/>
              <a:t> up </a:t>
            </a:r>
            <a:r>
              <a:rPr lang="it-IT" dirty="0" err="1"/>
              <a:t>as</a:t>
            </a:r>
            <a:r>
              <a:rPr lang="it-IT" dirty="0"/>
              <a:t> ancien people.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131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3A13CB93-641A-7EB5-B61B-26915A392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2" y="-2"/>
            <a:ext cx="6788727" cy="6858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1B1D93AF-29B4-4687-2668-335A6F8B64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8520"/>
          <a:stretch>
            <a:fillRect/>
          </a:stretch>
        </p:blipFill>
        <p:spPr>
          <a:xfrm flipH="1">
            <a:off x="1959428" y="2802578"/>
            <a:ext cx="3443843" cy="393666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5F30A19-F219-E451-2A9E-981CFF631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/>
          <a:stretch>
            <a:fillRect/>
          </a:stretch>
        </p:blipFill>
        <p:spPr>
          <a:xfrm>
            <a:off x="0" y="0"/>
            <a:ext cx="2522032" cy="6857999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3C76D07-BE8A-399C-D50D-B8ACBDA4D3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774" y="0"/>
            <a:ext cx="1950097" cy="280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59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CC1E9-9DE9-6098-C30C-DAB24AC27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C62B377D-904E-BF30-2D5E-D5C666CAD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186" y="3381585"/>
            <a:ext cx="45529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EA4105B-E59A-274A-268B-3F2E76501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683" y="3381585"/>
            <a:ext cx="19335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562ACE88-A726-7D24-9ECB-C3F3A260F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276" y="226119"/>
            <a:ext cx="3586554" cy="268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0B156B3-4EF3-0325-B15D-C97FFFD65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0" y="47415"/>
            <a:ext cx="4832652" cy="304732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F3D7EFFA-5686-C84A-1289-582BE39C35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65" y="3282497"/>
            <a:ext cx="2721721" cy="352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08834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</TotalTime>
  <Words>329</Words>
  <Application>Microsoft Office PowerPoint</Application>
  <PresentationFormat>Widescreen</PresentationFormat>
  <Paragraphs>30</Paragraphs>
  <Slides>20</Slides>
  <Notes>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Calibri</vt:lpstr>
      <vt:lpstr>Century Gothic</vt:lpstr>
      <vt:lpstr>Wingdings 3</vt:lpstr>
      <vt:lpstr>Sezione</vt:lpstr>
      <vt:lpstr>Our school travels to visit ireland erasmus is a way to grow and visit distant countries,with their cultures and languages</vt:lpstr>
      <vt:lpstr> the first:  dayDEPARTURE</vt:lpstr>
      <vt:lpstr>We start by walking through Cloundalkin Parcks and gardens. Playground were very nice and fun</vt:lpstr>
      <vt:lpstr>The second day: visit the st. ronan’s national school</vt:lpstr>
      <vt:lpstr>The school</vt:lpstr>
      <vt:lpstr>Cattedral st patrick</vt:lpstr>
      <vt:lpstr>The tird day: We played board games at school</vt:lpstr>
      <vt:lpstr>Presentazione standard di PowerPoint</vt:lpstr>
      <vt:lpstr>Presentazione standard di PowerPoint</vt:lpstr>
      <vt:lpstr>Presentazione standard di PowerPoint</vt:lpstr>
      <vt:lpstr>We receved the erasmus certificate of participation</vt:lpstr>
      <vt:lpstr>We spent the whote day visition                        dublino</vt:lpstr>
      <vt:lpstr>Presentazione standard di PowerPoint</vt:lpstr>
      <vt:lpstr>-the trinity college and st.stephan’s green</vt:lpstr>
      <vt:lpstr>National museum</vt:lpstr>
      <vt:lpstr>O’connell street</vt:lpstr>
      <vt:lpstr>Temple bar</vt:lpstr>
      <vt:lpstr>And also a poit of shopping and a little party and fun on the last night having dinner at hard rock caffe’</vt:lpstr>
      <vt:lpstr>The last day before going the airport we had funny at park.</vt:lpstr>
      <vt:lpstr>It was sad to come home,it was beautiful to have met new people and new places. I would do this experience more times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ascanioadiutori.fig4@gmail.com</dc:creator>
  <cp:lastModifiedBy>ascanioadiutori.fig4@gmail.com</cp:lastModifiedBy>
  <cp:revision>6</cp:revision>
  <dcterms:created xsi:type="dcterms:W3CDTF">2025-11-17T15:47:30Z</dcterms:created>
  <dcterms:modified xsi:type="dcterms:W3CDTF">2025-11-17T22:04:00Z</dcterms:modified>
</cp:coreProperties>
</file>